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78" r:id="rId10"/>
    <p:sldId id="267" r:id="rId11"/>
    <p:sldId id="268" r:id="rId12"/>
    <p:sldId id="269" r:id="rId13"/>
    <p:sldId id="270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408BD9E-E25E-4946-B2B0-58609ADC9BD9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7125BA-7418-40D7-BF85-0F890BD81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PANEL 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25321" r="38136" b="12007"/>
          <a:stretch/>
        </p:blipFill>
        <p:spPr bwMode="auto">
          <a:xfrm>
            <a:off x="228600" y="152400"/>
            <a:ext cx="8763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600" y="304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t="26603" r="39197" b="12500"/>
          <a:stretch/>
        </p:blipFill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53200" y="3805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6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26097" r="38045" b="12884"/>
          <a:stretch/>
        </p:blipFill>
        <p:spPr bwMode="auto">
          <a:xfrm>
            <a:off x="228600" y="152400"/>
            <a:ext cx="8763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964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7" t="25802" r="38507" b="11349"/>
          <a:stretch/>
        </p:blipFill>
        <p:spPr bwMode="auto">
          <a:xfrm>
            <a:off x="0" y="152400"/>
            <a:ext cx="89154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441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4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27138" r="39524" b="11218"/>
          <a:stretch/>
        </p:blipFill>
        <p:spPr bwMode="auto">
          <a:xfrm>
            <a:off x="304800" y="152400"/>
            <a:ext cx="86868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62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9" t="27467" r="39458" b="11842"/>
          <a:stretch/>
        </p:blipFill>
        <p:spPr bwMode="auto">
          <a:xfrm>
            <a:off x="304800" y="228600"/>
            <a:ext cx="84582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 t="3846" r="14855" b="7566"/>
          <a:stretch/>
        </p:blipFill>
        <p:spPr bwMode="auto">
          <a:xfrm>
            <a:off x="-17585" y="228600"/>
            <a:ext cx="9442013" cy="6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2252" y="28790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8" r="12276"/>
          <a:stretch/>
        </p:blipFill>
        <p:spPr bwMode="auto">
          <a:xfrm>
            <a:off x="-16042" y="-685800"/>
            <a:ext cx="9553074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0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2" t="3673" r="18718" b="9156"/>
          <a:stretch/>
        </p:blipFill>
        <p:spPr bwMode="auto">
          <a:xfrm>
            <a:off x="16042" y="268705"/>
            <a:ext cx="8915400" cy="637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27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3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26974" r="39339" b="11513"/>
          <a:stretch/>
        </p:blipFill>
        <p:spPr bwMode="auto">
          <a:xfrm>
            <a:off x="152400" y="228600"/>
            <a:ext cx="88392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56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0" t="26122" r="38692" b="11184"/>
          <a:stretch/>
        </p:blipFill>
        <p:spPr bwMode="auto">
          <a:xfrm>
            <a:off x="76200" y="152400"/>
            <a:ext cx="89154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6278" y="5029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25000" r="39061" b="11513"/>
          <a:stretch/>
        </p:blipFill>
        <p:spPr bwMode="auto">
          <a:xfrm>
            <a:off x="228600" y="228600"/>
            <a:ext cx="86868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41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members in panel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Moderator</a:t>
            </a:r>
          </a:p>
          <a:p>
            <a:r>
              <a:rPr lang="en-US" dirty="0" smtClean="0"/>
              <a:t>2. Panelists</a:t>
            </a:r>
          </a:p>
          <a:p>
            <a:r>
              <a:rPr lang="en-US" dirty="0" smtClean="0"/>
              <a:t>3. Audience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144</TotalTime>
  <Words>17</Words>
  <Application>Microsoft Office PowerPoint</Application>
  <PresentationFormat>On-screen Show (4:3)</PresentationFormat>
  <Paragraphs>5</Paragraphs>
  <Slides>14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Perspective</vt:lpstr>
      <vt:lpstr>PANEL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members in panel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DISCUSSION</dc:title>
  <dc:creator>abc</dc:creator>
  <cp:lastModifiedBy>Muhammad Usman</cp:lastModifiedBy>
  <cp:revision>25</cp:revision>
  <dcterms:created xsi:type="dcterms:W3CDTF">2021-03-09T06:33:17Z</dcterms:created>
  <dcterms:modified xsi:type="dcterms:W3CDTF">2021-04-18T12:30:51Z</dcterms:modified>
</cp:coreProperties>
</file>